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binder.org/v2/gh/openearth/dfm_tools/HEAD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openearth/dfm_tools/blob/master/notebook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</a:t>
            </a:r>
            <a:r>
              <a:rPr lang="nl-NL">
                <a:highlight>
                  <a:srgbClr val="FFFF00"/>
                </a:highlight>
              </a:rPr>
              <a:t>&gt; overleg met Bert/Isabel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xarray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dirty="0">
                <a:highlight>
                  <a:srgbClr val="FFFF00"/>
                </a:highlight>
              </a:rPr>
              <a:t>hydrolib-</a:t>
            </a:r>
            <a:r>
              <a:rPr lang="nl-NL" dirty="0" err="1">
                <a:highlight>
                  <a:srgbClr val="FFFF00"/>
                </a:highlight>
              </a:rPr>
              <a:t>core</a:t>
            </a:r>
            <a:r>
              <a:rPr lang="nl-NL" dirty="0">
                <a:highlight>
                  <a:srgbClr val="FFFF00"/>
                </a:highlight>
              </a:rPr>
              <a:t> (Arthur van Dam) &gt; duidelijke afbakening</a:t>
            </a:r>
          </a:p>
          <a:p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 (Huite Bootsma) &gt; duidelijke afbakening</a:t>
            </a: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1945</TotalTime>
  <Words>745</Words>
  <Application>Microsoft Office PowerPoint</Application>
  <PresentationFormat>Widescreen</PresentationFormat>
  <Paragraphs>121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198</cp:revision>
  <dcterms:created xsi:type="dcterms:W3CDTF">2020-02-17T13:56:38Z</dcterms:created>
  <dcterms:modified xsi:type="dcterms:W3CDTF">2022-11-17T12:37:50Z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